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D0A6-2BE7-49EB-ACF3-15D832521D9A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8B17-9D0C-49E3-BF38-A592FCD3F3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D0A6-2BE7-49EB-ACF3-15D832521D9A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8B17-9D0C-49E3-BF38-A592FCD3F3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D0A6-2BE7-49EB-ACF3-15D832521D9A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8B17-9D0C-49E3-BF38-A592FCD3F3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D0A6-2BE7-49EB-ACF3-15D832521D9A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8B17-9D0C-49E3-BF38-A592FCD3F3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D0A6-2BE7-49EB-ACF3-15D832521D9A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8B17-9D0C-49E3-BF38-A592FCD3F3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D0A6-2BE7-49EB-ACF3-15D832521D9A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8B17-9D0C-49E3-BF38-A592FCD3F3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D0A6-2BE7-49EB-ACF3-15D832521D9A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8B17-9D0C-49E3-BF38-A592FCD3F3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D0A6-2BE7-49EB-ACF3-15D832521D9A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8B17-9D0C-49E3-BF38-A592FCD3F3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D0A6-2BE7-49EB-ACF3-15D832521D9A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8B17-9D0C-49E3-BF38-A592FCD3F3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D0A6-2BE7-49EB-ACF3-15D832521D9A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8B17-9D0C-49E3-BF38-A592FCD3F3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D0A6-2BE7-49EB-ACF3-15D832521D9A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8B17-9D0C-49E3-BF38-A592FCD3F3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4D0A6-2BE7-49EB-ACF3-15D832521D9A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A8B17-9D0C-49E3-BF38-A592FCD3F31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7018_html_m2050736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859"/>
            <a:ext cx="9144000" cy="682228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Игра на внимание </a:t>
            </a:r>
            <a:br>
              <a:rPr lang="ru-RU" sz="7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7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«Найди отличия»</a:t>
            </a:r>
            <a:endParaRPr lang="ru-RU" sz="7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 (32)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0"/>
            <a:ext cx="8501122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 (34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 (46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0"/>
            <a:ext cx="6357982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 (47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0"/>
            <a:ext cx="6143668" cy="671514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 (48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71414"/>
            <a:ext cx="6215106" cy="678658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 (49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</Words>
  <Application>Microsoft Office PowerPoint</Application>
  <PresentationFormat>Экран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Игра на внимание  «Найди отличия»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на внимание  «Найди отличия»</dc:title>
  <dc:creator>NENQ</dc:creator>
  <cp:lastModifiedBy>NENQ</cp:lastModifiedBy>
  <cp:revision>1</cp:revision>
  <dcterms:created xsi:type="dcterms:W3CDTF">2020-05-07T12:03:12Z</dcterms:created>
  <dcterms:modified xsi:type="dcterms:W3CDTF">2020-05-07T12:11:49Z</dcterms:modified>
</cp:coreProperties>
</file>